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2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5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6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entar.erf.unizg.hr/?fbclid=IwAR0_GKrtDN1XqkaL4FCDQtrbuNsradRU-b2CDW0PoNTco6impwT7ygklx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>
                <a:latin typeface="Candara" panose="020E0502030303020204" pitchFamily="34" charset="0"/>
              </a:rPr>
              <a:t>Centar za rehabilitaciju Edukacijsko-rehabilitacijskog fakulteta Sveučilišta u Zagrebu</a:t>
            </a:r>
            <a:br>
              <a:rPr lang="hr-HR" sz="3200" dirty="0">
                <a:latin typeface="Candara" panose="020E0502030303020204" pitchFamily="34" charset="0"/>
              </a:rPr>
            </a:br>
            <a:r>
              <a:rPr lang="hr-HR" sz="3200" dirty="0">
                <a:latin typeface="Candara" panose="020E0502030303020204" pitchFamily="34" charset="0"/>
              </a:rPr>
              <a:t>(</a:t>
            </a:r>
            <a:r>
              <a:rPr lang="hr-HR" sz="3200" dirty="0">
                <a:latin typeface="Candara" panose="020E0502030303020204" pitchFamily="34" charset="0"/>
                <a:hlinkClick r:id="rId2"/>
              </a:rPr>
              <a:t>https://centar.erf.unizg.hr/</a:t>
            </a:r>
            <a:r>
              <a:rPr lang="hr-HR" sz="3200" dirty="0">
                <a:latin typeface="Candara" panose="020E050203030302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besplatno telefonsko savjetovanje za roditelje zabrinute za razvoj svog djeteta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uslugu pružaju psiholozi, edukacijski rehabilitatori, logopedi i socijalni pedagozi</a:t>
            </a: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</Words>
  <Application>Microsoft Office PowerPoint</Application>
  <PresentationFormat>Široki zaslon</PresentationFormat>
  <Paragraphs>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Korisnik</cp:lastModifiedBy>
  <cp:revision>10</cp:revision>
  <dcterms:created xsi:type="dcterms:W3CDTF">2020-04-01T14:42:54Z</dcterms:created>
  <dcterms:modified xsi:type="dcterms:W3CDTF">2020-04-15T13:04:18Z</dcterms:modified>
</cp:coreProperties>
</file>